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57" r:id="rId4"/>
    <p:sldId id="258" r:id="rId5"/>
    <p:sldId id="259" r:id="rId6"/>
    <p:sldId id="260" r:id="rId7"/>
    <p:sldId id="261" r:id="rId8"/>
    <p:sldId id="265" r:id="rId9"/>
    <p:sldId id="264" r:id="rId10"/>
    <p:sldId id="262" r:id="rId11"/>
    <p:sldId id="263" r:id="rId12"/>
    <p:sldId id="268" r:id="rId13"/>
    <p:sldId id="266" r:id="rId14"/>
    <p:sldId id="267" r:id="rId15"/>
    <p:sldId id="269" r:id="rId16"/>
    <p:sldId id="270" r:id="rId17"/>
    <p:sldId id="271" r:id="rId18"/>
    <p:sldId id="272" r:id="rId19"/>
    <p:sldId id="273" r:id="rId20"/>
    <p:sldId id="274" r:id="rId21"/>
    <p:sldId id="285" r:id="rId22"/>
    <p:sldId id="286" r:id="rId23"/>
    <p:sldId id="287" r:id="rId24"/>
    <p:sldId id="275" r:id="rId25"/>
    <p:sldId id="276" r:id="rId26"/>
    <p:sldId id="277" r:id="rId27"/>
    <p:sldId id="278" r:id="rId28"/>
    <p:sldId id="288" r:id="rId29"/>
    <p:sldId id="279" r:id="rId30"/>
    <p:sldId id="280" r:id="rId31"/>
    <p:sldId id="281" r:id="rId32"/>
    <p:sldId id="282" r:id="rId33"/>
    <p:sldId id="283"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196AAB-D2A2-4353-B10B-3F302DE972D7}" type="datetimeFigureOut">
              <a:rPr lang="en-US" smtClean="0"/>
              <a:pPr/>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20878C-9CA2-45C5-A768-9812F2CEC40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196AAB-D2A2-4353-B10B-3F302DE972D7}" type="datetimeFigureOut">
              <a:rPr lang="en-US" smtClean="0"/>
              <a:pPr/>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20878C-9CA2-45C5-A768-9812F2CEC40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196AAB-D2A2-4353-B10B-3F302DE972D7}" type="datetimeFigureOut">
              <a:rPr lang="en-US" smtClean="0"/>
              <a:pPr/>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20878C-9CA2-45C5-A768-9812F2CEC40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196AAB-D2A2-4353-B10B-3F302DE972D7}" type="datetimeFigureOut">
              <a:rPr lang="en-US" smtClean="0"/>
              <a:pPr/>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20878C-9CA2-45C5-A768-9812F2CEC40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196AAB-D2A2-4353-B10B-3F302DE972D7}" type="datetimeFigureOut">
              <a:rPr lang="en-US" smtClean="0"/>
              <a:pPr/>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20878C-9CA2-45C5-A768-9812F2CEC40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196AAB-D2A2-4353-B10B-3F302DE972D7}" type="datetimeFigureOut">
              <a:rPr lang="en-US" smtClean="0"/>
              <a:pPr/>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20878C-9CA2-45C5-A768-9812F2CEC40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196AAB-D2A2-4353-B10B-3F302DE972D7}" type="datetimeFigureOut">
              <a:rPr lang="en-US" smtClean="0"/>
              <a:pPr/>
              <a:t>4/29/2019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20878C-9CA2-45C5-A768-9812F2CEC40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196AAB-D2A2-4353-B10B-3F302DE972D7}" type="datetimeFigureOut">
              <a:rPr lang="en-US" smtClean="0"/>
              <a:pPr/>
              <a:t>4/29/2019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20878C-9CA2-45C5-A768-9812F2CEC40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196AAB-D2A2-4353-B10B-3F302DE972D7}" type="datetimeFigureOut">
              <a:rPr lang="en-US" smtClean="0"/>
              <a:pPr/>
              <a:t>4/29/2019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20878C-9CA2-45C5-A768-9812F2CEC40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196AAB-D2A2-4353-B10B-3F302DE972D7}" type="datetimeFigureOut">
              <a:rPr lang="en-US" smtClean="0"/>
              <a:pPr/>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20878C-9CA2-45C5-A768-9812F2CEC40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196AAB-D2A2-4353-B10B-3F302DE972D7}" type="datetimeFigureOut">
              <a:rPr lang="en-US" smtClean="0"/>
              <a:pPr/>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20878C-9CA2-45C5-A768-9812F2CEC40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196AAB-D2A2-4353-B10B-3F302DE972D7}" type="datetimeFigureOut">
              <a:rPr lang="en-US" smtClean="0"/>
              <a:pPr/>
              <a:t>4/29/2019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20878C-9CA2-45C5-A768-9812F2CEC40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pic>
        <p:nvPicPr>
          <p:cNvPr id="4" name="Picture 3">
            <a:extLst>
              <a:ext uri="{FF2B5EF4-FFF2-40B4-BE49-F238E27FC236}">
                <a16:creationId xmlns="" xmlns:a16="http://schemas.microsoft.com/office/drawing/2014/main" id="{C15AA540-1930-49AA-9562-B81BC70E79F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9143999" cy="6865182"/>
          </a:xfrm>
          <a:prstGeom prst="rect">
            <a:avLst/>
          </a:prstGeom>
          <a:blipFill dpi="0" rotWithShape="1">
            <a:blip r:embed="rId3"/>
            <a:srcRect/>
            <a:tile tx="0" ty="0" sx="100000" sy="100000" flip="none" algn="tl"/>
          </a:blipFill>
        </p:spPr>
      </p:pic>
      <p:sp>
        <p:nvSpPr>
          <p:cNvPr id="6" name="Oval 5"/>
          <p:cNvSpPr/>
          <p:nvPr/>
        </p:nvSpPr>
        <p:spPr>
          <a:xfrm>
            <a:off x="1524000" y="2514600"/>
            <a:ext cx="3786214" cy="1643074"/>
          </a:xfrm>
          <a:prstGeom prst="ellipse">
            <a:avLst/>
          </a:prstGeom>
          <a:blipFill>
            <a:blip r:embed="rId3"/>
            <a:tile tx="0" ty="0" sx="100000" sy="100000" flip="none" algn="tl"/>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5" name="Picture 5" descr="C:\Users\Sagar\Downloads\musicano alpha.png"/>
          <p:cNvPicPr>
            <a:picLocks noChangeAspect="1" noChangeArrowheads="1"/>
          </p:cNvPicPr>
          <p:nvPr/>
        </p:nvPicPr>
        <p:blipFill>
          <a:blip r:embed="rId4" cstate="print"/>
          <a:srcRect/>
          <a:stretch>
            <a:fillRect/>
          </a:stretch>
        </p:blipFill>
        <p:spPr bwMode="auto">
          <a:xfrm>
            <a:off x="228600" y="1676400"/>
            <a:ext cx="6584004" cy="3429024"/>
          </a:xfrm>
          <a:prstGeom prst="rect">
            <a:avLst/>
          </a:prstGeom>
          <a:noFill/>
          <a:effectLst>
            <a:outerShdw blurRad="50800" dist="50800" dir="5400000" algn="ctr" rotWithShape="0">
              <a:srgbClr val="000000">
                <a:alpha val="68000"/>
              </a:srgbClr>
            </a:outerShdw>
          </a:effectLst>
        </p:spPr>
      </p:pic>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sp>
        <p:nvSpPr>
          <p:cNvPr id="5" name="Rectangle 4"/>
          <p:cNvSpPr/>
          <p:nvPr/>
        </p:nvSpPr>
        <p:spPr>
          <a:xfrm>
            <a:off x="2514600" y="0"/>
            <a:ext cx="3851962" cy="923330"/>
          </a:xfrm>
          <a:prstGeom prst="rect">
            <a:avLst/>
          </a:prstGeom>
        </p:spPr>
        <p:txBody>
          <a:bodyPr wrap="square">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Level </a:t>
            </a:r>
            <a:r>
              <a:rPr lang="hi-IN"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1</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3074" name="Picture 2" descr="C:\Users\devid\Desktop\finaldfd(Level-1).jpg"/>
          <p:cNvPicPr>
            <a:picLocks noChangeAspect="1" noChangeArrowheads="1"/>
          </p:cNvPicPr>
          <p:nvPr/>
        </p:nvPicPr>
        <p:blipFill>
          <a:blip r:embed="rId2"/>
          <a:srcRect/>
          <a:stretch>
            <a:fillRect/>
          </a:stretch>
        </p:blipFill>
        <p:spPr bwMode="auto">
          <a:xfrm>
            <a:off x="0" y="838200"/>
            <a:ext cx="9144000" cy="5715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sp>
        <p:nvSpPr>
          <p:cNvPr id="5" name="Rectangle 4"/>
          <p:cNvSpPr/>
          <p:nvPr/>
        </p:nvSpPr>
        <p:spPr>
          <a:xfrm>
            <a:off x="2514600" y="0"/>
            <a:ext cx="5029200" cy="769441"/>
          </a:xfrm>
          <a:prstGeom prst="rect">
            <a:avLst/>
          </a:prstGeom>
        </p:spPr>
        <p:txBody>
          <a:bodyPr wrap="square">
            <a:spAutoFit/>
          </a:bodyPr>
          <a:lstStyle/>
          <a:p>
            <a:pPr algn="ctr"/>
            <a:r>
              <a:rPr lang="en-US"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Level </a:t>
            </a:r>
            <a:r>
              <a:rPr lang="hi-IN" sz="4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2 Process-6</a:t>
            </a:r>
            <a:endParaRPr lang="en-US"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4098" name="Picture 2" descr="C:\Users\devid\Desktop\Level-2 process 6.jpg"/>
          <p:cNvPicPr>
            <a:picLocks noChangeAspect="1" noChangeArrowheads="1"/>
          </p:cNvPicPr>
          <p:nvPr/>
        </p:nvPicPr>
        <p:blipFill>
          <a:blip r:embed="rId2"/>
          <a:srcRect/>
          <a:stretch>
            <a:fillRect/>
          </a:stretch>
        </p:blipFill>
        <p:spPr bwMode="auto">
          <a:xfrm>
            <a:off x="685800" y="990600"/>
            <a:ext cx="8001000" cy="56388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sp>
        <p:nvSpPr>
          <p:cNvPr id="5" name="Rectangle 4"/>
          <p:cNvSpPr/>
          <p:nvPr/>
        </p:nvSpPr>
        <p:spPr>
          <a:xfrm>
            <a:off x="2895600" y="228600"/>
            <a:ext cx="4876800" cy="707886"/>
          </a:xfrm>
          <a:prstGeom prst="rect">
            <a:avLst/>
          </a:prstGeom>
        </p:spPr>
        <p:txBody>
          <a:bodyPr wrap="square">
            <a:spAutoFit/>
          </a:bodyPr>
          <a:lstStyle/>
          <a:p>
            <a:pPr algn="ctr"/>
            <a:r>
              <a:rPr lang="en-US" sz="40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Level </a:t>
            </a:r>
            <a:r>
              <a:rPr lang="hi-IN" sz="4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2 Process-3</a:t>
            </a:r>
            <a:endParaRPr lang="en-US" sz="40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5122" name="Picture 2" descr="C:\Users\devid\Desktop\Level-2 process 3.jpg"/>
          <p:cNvPicPr>
            <a:picLocks noChangeAspect="1" noChangeArrowheads="1"/>
          </p:cNvPicPr>
          <p:nvPr/>
        </p:nvPicPr>
        <p:blipFill>
          <a:blip r:embed="rId2"/>
          <a:srcRect/>
          <a:stretch>
            <a:fillRect/>
          </a:stretch>
        </p:blipFill>
        <p:spPr bwMode="auto">
          <a:xfrm>
            <a:off x="457200" y="1228724"/>
            <a:ext cx="8077200" cy="5248276"/>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pic>
        <p:nvPicPr>
          <p:cNvPr id="5" name="Picture 4"/>
          <p:cNvPicPr/>
          <p:nvPr/>
        </p:nvPicPr>
        <p:blipFill>
          <a:blip r:embed="rId2"/>
          <a:srcRect/>
          <a:stretch>
            <a:fillRect/>
          </a:stretch>
        </p:blipFill>
        <p:spPr bwMode="auto">
          <a:xfrm>
            <a:off x="0" y="1219200"/>
            <a:ext cx="9144000" cy="5638800"/>
          </a:xfrm>
          <a:prstGeom prst="rect">
            <a:avLst/>
          </a:prstGeom>
          <a:noFill/>
          <a:ln w="9525">
            <a:noFill/>
            <a:miter lim="800000"/>
            <a:headEnd/>
            <a:tailEnd/>
          </a:ln>
        </p:spPr>
      </p:pic>
      <p:sp>
        <p:nvSpPr>
          <p:cNvPr id="6" name="Rectangle 5"/>
          <p:cNvSpPr/>
          <p:nvPr/>
        </p:nvSpPr>
        <p:spPr>
          <a:xfrm>
            <a:off x="2743200" y="0"/>
            <a:ext cx="4191000" cy="646331"/>
          </a:xfrm>
          <a:prstGeom prst="rect">
            <a:avLst/>
          </a:prstGeom>
        </p:spPr>
        <p:txBody>
          <a:bodyPr wrap="square">
            <a:spAutoFit/>
          </a:bodyPr>
          <a:lstStyle/>
          <a:p>
            <a:pPr algn="ctr"/>
            <a:r>
              <a:rPr lang="hi-IN" sz="3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Some Screenshots</a:t>
            </a:r>
            <a:endParaRPr lang="en-US" sz="3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pic>
        <p:nvPicPr>
          <p:cNvPr id="2050" name="Picture 2"/>
          <p:cNvPicPr>
            <a:picLocks noChangeAspect="1" noChangeArrowheads="1"/>
          </p:cNvPicPr>
          <p:nvPr/>
        </p:nvPicPr>
        <p:blipFill>
          <a:blip r:embed="rId2"/>
          <a:srcRect/>
          <a:stretch>
            <a:fillRect/>
          </a:stretch>
        </p:blipFill>
        <p:spPr bwMode="auto">
          <a:xfrm>
            <a:off x="1" y="457200"/>
            <a:ext cx="9144000" cy="58674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381000"/>
            <a:ext cx="9144000" cy="58674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685800"/>
            <a:ext cx="9144000" cy="55626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609600"/>
            <a:ext cx="9144000" cy="55626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685800"/>
            <a:ext cx="9144000" cy="54864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609600"/>
            <a:ext cx="9144000" cy="55626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103"/>
            <a:ext cx="9144000" cy="6870103"/>
          </a:xfrm>
          <a:prstGeom prst="rect">
            <a:avLst/>
          </a:prstGeom>
          <a:solidFill>
            <a:schemeClr val="bg1"/>
          </a:solidFill>
          <a:ln>
            <a:noFill/>
          </a:ln>
          <a:effectLst>
            <a:outerShdw blurRad="215900" dist="38100" sx="101000" sy="101000" algn="ctr" rotWithShape="0">
              <a:schemeClr val="tx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0"/>
            <a:ext cx="2286000" cy="2286000"/>
          </a:xfrm>
          <a:prstGeom prst="rect">
            <a:avLst/>
          </a:prstGeom>
        </p:spPr>
      </p:pic>
      <p:sp>
        <p:nvSpPr>
          <p:cNvPr id="10" name="TextBox 9"/>
          <p:cNvSpPr txBox="1"/>
          <p:nvPr/>
        </p:nvSpPr>
        <p:spPr>
          <a:xfrm>
            <a:off x="228600" y="3581400"/>
            <a:ext cx="3810000" cy="1785104"/>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Under The Supervision of:-</a:t>
            </a:r>
          </a:p>
          <a:p>
            <a:r>
              <a:rPr lang="en-US" dirty="0">
                <a:latin typeface="Times New Roman" panose="02020603050405020304" pitchFamily="18" charset="0"/>
                <a:cs typeface="Times New Roman" panose="02020603050405020304" pitchFamily="18" charset="0"/>
              </a:rPr>
              <a:t>Mr. </a:t>
            </a:r>
            <a:r>
              <a:rPr lang="en-US" dirty="0" err="1" smtClean="0">
                <a:latin typeface="Times New Roman" panose="02020603050405020304" pitchFamily="18" charset="0"/>
                <a:cs typeface="Times New Roman" panose="02020603050405020304" pitchFamily="18" charset="0"/>
              </a:rPr>
              <a:t>Anuj</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t>
            </a:r>
            <a:r>
              <a:rPr lang="en-US" dirty="0" err="1" smtClean="0">
                <a:latin typeface="Times New Roman" panose="02020603050405020304" pitchFamily="18" charset="0"/>
                <a:cs typeface="Times New Roman" panose="02020603050405020304" pitchFamily="18" charset="0"/>
              </a:rPr>
              <a:t>angal</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(Asst. Professor)</a:t>
            </a:r>
          </a:p>
          <a:p>
            <a:r>
              <a:rPr lang="en-US" dirty="0">
                <a:latin typeface="Times New Roman" panose="02020603050405020304" pitchFamily="18" charset="0"/>
                <a:cs typeface="Times New Roman" panose="02020603050405020304" pitchFamily="18" charset="0"/>
              </a:rPr>
              <a:t>Department of CEA</a:t>
            </a:r>
          </a:p>
          <a:p>
            <a:r>
              <a:rPr lang="en-US" dirty="0">
                <a:latin typeface="Times New Roman" panose="02020603050405020304" pitchFamily="18" charset="0"/>
                <a:cs typeface="Times New Roman" panose="02020603050405020304" pitchFamily="18" charset="0"/>
              </a:rPr>
              <a:t>GLA University, Mathura</a:t>
            </a:r>
          </a:p>
          <a:p>
            <a:endParaRPr lang="en-US" dirty="0"/>
          </a:p>
        </p:txBody>
      </p:sp>
      <p:sp>
        <p:nvSpPr>
          <p:cNvPr id="11" name="TextBox 10"/>
          <p:cNvSpPr txBox="1"/>
          <p:nvPr/>
        </p:nvSpPr>
        <p:spPr>
          <a:xfrm>
            <a:off x="3276600" y="1219200"/>
            <a:ext cx="5867400" cy="1323439"/>
          </a:xfrm>
          <a:prstGeom prst="rect">
            <a:avLst/>
          </a:prstGeom>
          <a:noFill/>
        </p:spPr>
        <p:txBody>
          <a:bodyPr wrap="square" rtlCol="0">
            <a:spAutoFit/>
          </a:bodyPr>
          <a:lstStyle/>
          <a:p>
            <a:pPr algn="ctr"/>
            <a:r>
              <a:rPr lang="en-US" sz="8000" dirty="0" smtClean="0">
                <a:latin typeface="Times New Roman" pitchFamily="18" charset="0"/>
                <a:cs typeface="Times New Roman" pitchFamily="18" charset="0"/>
              </a:rPr>
              <a:t>MUSICANO</a:t>
            </a:r>
            <a:endParaRPr lang="en-US" sz="8000" dirty="0">
              <a:latin typeface="Times New Roman" pitchFamily="18" charset="0"/>
              <a:cs typeface="Times New Roman" pitchFamily="18" charset="0"/>
            </a:endParaRPr>
          </a:p>
        </p:txBody>
      </p:sp>
      <p:sp>
        <p:nvSpPr>
          <p:cNvPr id="12" name="TextBox 11"/>
          <p:cNvSpPr txBox="1"/>
          <p:nvPr/>
        </p:nvSpPr>
        <p:spPr>
          <a:xfrm>
            <a:off x="4267200" y="3581400"/>
            <a:ext cx="5105401" cy="1785104"/>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Presented By:-</a:t>
            </a:r>
          </a:p>
          <a:p>
            <a:r>
              <a:rPr lang="en-US" dirty="0" err="1" smtClean="0">
                <a:latin typeface="Times New Roman" panose="02020603050405020304" pitchFamily="18" charset="0"/>
                <a:cs typeface="Times New Roman" panose="02020603050405020304" pitchFamily="18" charset="0"/>
              </a:rPr>
              <a:t>Kratika</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Agrawal</a:t>
            </a:r>
            <a:r>
              <a:rPr lang="en-US" dirty="0" smtClean="0">
                <a:latin typeface="Times New Roman" panose="02020603050405020304" pitchFamily="18" charset="0"/>
                <a:cs typeface="Times New Roman" panose="02020603050405020304" pitchFamily="18" charset="0"/>
              </a:rPr>
              <a:t>               (1</a:t>
            </a:r>
            <a:r>
              <a:rPr lang="hi-IN" dirty="0" smtClean="0">
                <a:latin typeface="Times New Roman" panose="02020603050405020304" pitchFamily="18" charset="0"/>
                <a:cs typeface="Times New Roman" panose="02020603050405020304" pitchFamily="18" charset="0"/>
              </a:rPr>
              <a:t>74200078</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Sagar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Gahlot</a:t>
            </a:r>
            <a:r>
              <a:rPr lang="en-US" dirty="0" smtClean="0">
                <a:latin typeface="Times New Roman" panose="02020603050405020304" pitchFamily="18" charset="0"/>
                <a:cs typeface="Times New Roman" panose="02020603050405020304" pitchFamily="18" charset="0"/>
              </a:rPr>
              <a:t>                     (174200134)</a:t>
            </a:r>
            <a:endParaRPr lang="en-US" dirty="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Rishabh</a:t>
            </a:r>
            <a:r>
              <a:rPr lang="en-US" dirty="0" smtClean="0">
                <a:latin typeface="Times New Roman" panose="02020603050405020304" pitchFamily="18" charset="0"/>
                <a:cs typeface="Times New Roman" panose="02020603050405020304" pitchFamily="18" charset="0"/>
              </a:rPr>
              <a:t> Sharma               (1</a:t>
            </a:r>
            <a:r>
              <a:rPr lang="hi-IN" dirty="0" smtClean="0">
                <a:latin typeface="Times New Roman" panose="02020603050405020304" pitchFamily="18" charset="0"/>
                <a:cs typeface="Times New Roman" panose="02020603050405020304" pitchFamily="18" charset="0"/>
              </a:rPr>
              <a:t>7</a:t>
            </a:r>
            <a:r>
              <a:rPr lang="en-US" dirty="0" smtClean="0">
                <a:latin typeface="Times New Roman" panose="02020603050405020304" pitchFamily="18" charset="0"/>
                <a:cs typeface="Times New Roman" panose="02020603050405020304" pitchFamily="18" charset="0"/>
              </a:rPr>
              <a:t>4200</a:t>
            </a:r>
            <a:r>
              <a:rPr lang="hi-IN" dirty="0" smtClean="0">
                <a:latin typeface="Times New Roman" panose="02020603050405020304" pitchFamily="18" charset="0"/>
                <a:cs typeface="Times New Roman" panose="02020603050405020304" pitchFamily="18" charset="0"/>
              </a:rPr>
              <a:t>129</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Sachin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Saxena</a:t>
            </a:r>
            <a:r>
              <a:rPr lang="en-US" dirty="0" smtClean="0">
                <a:latin typeface="Times New Roman" panose="02020603050405020304" pitchFamily="18" charset="0"/>
                <a:cs typeface="Times New Roman" panose="02020603050405020304" pitchFamily="18" charset="0"/>
              </a:rPr>
              <a:t>                  (1</a:t>
            </a:r>
            <a:r>
              <a:rPr lang="hi-IN" dirty="0" smtClean="0">
                <a:latin typeface="Times New Roman" panose="02020603050405020304" pitchFamily="18" charset="0"/>
                <a:cs typeface="Times New Roman" panose="02020603050405020304" pitchFamily="18" charset="0"/>
              </a:rPr>
              <a:t>7</a:t>
            </a:r>
            <a:r>
              <a:rPr lang="en-US" dirty="0" smtClean="0">
                <a:latin typeface="Times New Roman" panose="02020603050405020304" pitchFamily="18" charset="0"/>
                <a:cs typeface="Times New Roman" panose="02020603050405020304" pitchFamily="18" charset="0"/>
              </a:rPr>
              <a:t>4200</a:t>
            </a:r>
            <a:r>
              <a:rPr lang="hi-IN" dirty="0" smtClean="0">
                <a:latin typeface="Times New Roman" panose="02020603050405020304" pitchFamily="18" charset="0"/>
                <a:cs typeface="Times New Roman" panose="02020603050405020304" pitchFamily="18" charset="0"/>
              </a:rPr>
              <a:t>132</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Satyam </a:t>
            </a:r>
            <a:r>
              <a:rPr lang="en-US" dirty="0" err="1" smtClean="0">
                <a:latin typeface="Times New Roman" panose="02020603050405020304" pitchFamily="18" charset="0"/>
                <a:cs typeface="Times New Roman" panose="02020603050405020304" pitchFamily="18" charset="0"/>
              </a:rPr>
              <a:t>Kushwah</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1</a:t>
            </a:r>
            <a:r>
              <a:rPr lang="hi-IN" dirty="0" smtClean="0">
                <a:latin typeface="Times New Roman" panose="02020603050405020304" pitchFamily="18" charset="0"/>
                <a:cs typeface="Times New Roman" panose="02020603050405020304" pitchFamily="18" charset="0"/>
              </a:rPr>
              <a:t>7</a:t>
            </a:r>
            <a:r>
              <a:rPr lang="en-US" dirty="0" smtClean="0">
                <a:latin typeface="Times New Roman" panose="02020603050405020304" pitchFamily="18" charset="0"/>
                <a:cs typeface="Times New Roman" panose="02020603050405020304" pitchFamily="18" charset="0"/>
              </a:rPr>
              <a:t>42001</a:t>
            </a:r>
            <a:r>
              <a:rPr lang="hi-IN" dirty="0" smtClean="0">
                <a:latin typeface="Times New Roman" panose="02020603050405020304" pitchFamily="18" charset="0"/>
                <a:cs typeface="Times New Roman" panose="02020603050405020304" pitchFamily="18" charset="0"/>
              </a:rPr>
              <a:t>4</a:t>
            </a:r>
            <a:r>
              <a:rPr lang="en-US" dirty="0" smtClean="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533400"/>
            <a:ext cx="9144000" cy="57912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srcRect/>
          <a:stretch>
            <a:fillRect/>
          </a:stretch>
        </p:blipFill>
        <p:spPr bwMode="auto">
          <a:xfrm>
            <a:off x="0" y="381000"/>
            <a:ext cx="9144000" cy="57150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a:stretch>
            <a:fillRect/>
          </a:stretch>
        </p:blipFill>
        <p:spPr bwMode="auto">
          <a:xfrm>
            <a:off x="0" y="1066800"/>
            <a:ext cx="9144000" cy="5334000"/>
          </a:xfrm>
          <a:prstGeom prst="rect">
            <a:avLst/>
          </a:prstGeom>
          <a:noFill/>
          <a:ln w="9525">
            <a:noFill/>
            <a:miter lim="800000"/>
            <a:headEnd/>
            <a:tailEnd/>
          </a:ln>
        </p:spPr>
      </p:pic>
      <p:sp>
        <p:nvSpPr>
          <p:cNvPr id="6" name="Rectangle 5"/>
          <p:cNvSpPr/>
          <p:nvPr/>
        </p:nvSpPr>
        <p:spPr>
          <a:xfrm>
            <a:off x="3429000" y="0"/>
            <a:ext cx="2160400" cy="646331"/>
          </a:xfrm>
          <a:prstGeom prst="rect">
            <a:avLst/>
          </a:prstGeom>
        </p:spPr>
        <p:txBody>
          <a:bodyPr wrap="none">
            <a:spAutoFit/>
          </a:bodyPr>
          <a:lstStyle/>
          <a:p>
            <a:pPr algn="ctr"/>
            <a:r>
              <a:rPr lang="hi-IN" sz="3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Databases</a:t>
            </a:r>
            <a:endParaRPr lang="en-US" sz="3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533400"/>
            <a:ext cx="9144000" cy="5715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685800"/>
            <a:ext cx="9144000" cy="55626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0" y="381000"/>
            <a:ext cx="9144000" cy="6096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0" y="304800"/>
            <a:ext cx="9144000" cy="62484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0"/>
            <a:ext cx="2208041" cy="584775"/>
          </a:xfrm>
          <a:prstGeom prst="rect">
            <a:avLst/>
          </a:prstGeom>
        </p:spPr>
        <p:txBody>
          <a:bodyPr wrap="none">
            <a:spAutoFit/>
          </a:bodyPr>
          <a:lstStyle/>
          <a:p>
            <a:pPr algn="ctr"/>
            <a:r>
              <a:rPr lang="hi-IN"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Admin Page</a:t>
            </a:r>
            <a:endParaRPr lang="en-US" sz="32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11266" name="Picture 2"/>
          <p:cNvPicPr>
            <a:picLocks noChangeAspect="1" noChangeArrowheads="1"/>
          </p:cNvPicPr>
          <p:nvPr/>
        </p:nvPicPr>
        <p:blipFill>
          <a:blip r:embed="rId2"/>
          <a:srcRect/>
          <a:stretch>
            <a:fillRect/>
          </a:stretch>
        </p:blipFill>
        <p:spPr bwMode="auto">
          <a:xfrm>
            <a:off x="0" y="762000"/>
            <a:ext cx="9144000" cy="6096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sp>
        <p:nvSpPr>
          <p:cNvPr id="8" name="Rectangle 7"/>
          <p:cNvSpPr/>
          <p:nvPr/>
        </p:nvSpPr>
        <p:spPr>
          <a:xfrm>
            <a:off x="609601" y="228600"/>
            <a:ext cx="4419600" cy="769441"/>
          </a:xfrm>
          <a:prstGeom prst="rect">
            <a:avLst/>
          </a:prstGeom>
        </p:spPr>
        <p:txBody>
          <a:bodyPr wrap="square">
            <a:spAutoFit/>
          </a:bodyPr>
          <a:lstStyle/>
          <a:p>
            <a:r>
              <a:rPr lang="en-IN"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rPr>
              <a:t>Introduction</a:t>
            </a:r>
            <a:endParaRPr lang="en-IN"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endParaRPr>
          </a:p>
        </p:txBody>
      </p:sp>
      <p:sp>
        <p:nvSpPr>
          <p:cNvPr id="9" name="Rectangle 8"/>
          <p:cNvSpPr/>
          <p:nvPr/>
        </p:nvSpPr>
        <p:spPr>
          <a:xfrm>
            <a:off x="609600" y="1143001"/>
            <a:ext cx="7696200" cy="4524315"/>
          </a:xfrm>
          <a:prstGeom prst="rect">
            <a:avLst/>
          </a:prstGeom>
        </p:spPr>
        <p:txBody>
          <a:bodyPr wrap="square">
            <a:spAutoFit/>
          </a:bodyPr>
          <a:lstStyle/>
          <a:p>
            <a:pPr algn="just"/>
            <a:r>
              <a:rPr lang="en-US" sz="3600" dirty="0" smtClean="0">
                <a:latin typeface="Baskerville Old Face" pitchFamily="18" charset="0"/>
                <a:cs typeface="Arial" pitchFamily="34" charset="0"/>
              </a:rPr>
              <a:t>Musicano help them to find all notes of every instrument in one place and in additional to it they can create there own band or interact with artist by chatting with them and from this sites teachers can also download notes for their student. This site also include notes with audio and video.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609601"/>
            <a:ext cx="8153400" cy="4216539"/>
          </a:xfrm>
          <a:prstGeom prst="rect">
            <a:avLst/>
          </a:prstGeom>
        </p:spPr>
        <p:txBody>
          <a:bodyPr wrap="square">
            <a:spAutoFit/>
          </a:bodyPr>
          <a:lstStyle/>
          <a:p>
            <a:r>
              <a:rPr lang="en-IN" sz="4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rPr>
              <a:t>Conclusion</a:t>
            </a:r>
            <a:endParaRPr lang="en-IN"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endParaRPr>
          </a:p>
          <a:p>
            <a:endParaRPr lang="en-US" sz="2000" dirty="0" smtClean="0">
              <a:latin typeface="Arial Black" pitchFamily="34" charset="0"/>
            </a:endParaRPr>
          </a:p>
          <a:p>
            <a:pPr lvl="0">
              <a:buFont typeface="Wingdings" pitchFamily="2" charset="2"/>
              <a:buChar char="§"/>
            </a:pPr>
            <a:r>
              <a:rPr lang="en-IN" sz="4000" dirty="0" smtClean="0">
                <a:latin typeface="Baskerville Old Face" pitchFamily="18" charset="0"/>
                <a:cs typeface="Arial" pitchFamily="34" charset="0"/>
              </a:rPr>
              <a:t> Reduce human effort </a:t>
            </a:r>
            <a:endParaRPr lang="en-US" sz="4000" dirty="0" smtClean="0">
              <a:latin typeface="Baskerville Old Face" pitchFamily="18" charset="0"/>
              <a:cs typeface="Arial" pitchFamily="34" charset="0"/>
            </a:endParaRPr>
          </a:p>
          <a:p>
            <a:pPr lvl="0">
              <a:buFont typeface="Wingdings" pitchFamily="2" charset="2"/>
              <a:buChar char="§"/>
            </a:pPr>
            <a:r>
              <a:rPr lang="en-IN" sz="4000" dirty="0" smtClean="0">
                <a:latin typeface="Baskerville Old Face" pitchFamily="18" charset="0"/>
                <a:cs typeface="Arial" pitchFamily="34" charset="0"/>
              </a:rPr>
              <a:t> Can learn anytime, anywhere</a:t>
            </a:r>
            <a:endParaRPr lang="en-US" sz="4000" dirty="0" smtClean="0">
              <a:latin typeface="Baskerville Old Face" pitchFamily="18" charset="0"/>
              <a:cs typeface="Arial" pitchFamily="34" charset="0"/>
            </a:endParaRPr>
          </a:p>
          <a:p>
            <a:pPr lvl="0">
              <a:buFont typeface="Wingdings" pitchFamily="2" charset="2"/>
              <a:buChar char="§"/>
            </a:pPr>
            <a:r>
              <a:rPr lang="en-IN" sz="4000" dirty="0" smtClean="0">
                <a:latin typeface="Baskerville Old Face" pitchFamily="18" charset="0"/>
                <a:cs typeface="Arial" pitchFamily="34" charset="0"/>
              </a:rPr>
              <a:t> Give the platform to rise</a:t>
            </a:r>
            <a:endParaRPr lang="en-US" sz="4000" dirty="0" smtClean="0">
              <a:latin typeface="Baskerville Old Face" pitchFamily="18" charset="0"/>
              <a:cs typeface="Arial" pitchFamily="34" charset="0"/>
            </a:endParaRPr>
          </a:p>
          <a:p>
            <a:pPr lvl="0">
              <a:buFont typeface="Wingdings" pitchFamily="2" charset="2"/>
              <a:buChar char="§"/>
            </a:pPr>
            <a:r>
              <a:rPr lang="en-IN" sz="4000" dirty="0" smtClean="0">
                <a:latin typeface="Baskerville Old Face" pitchFamily="18" charset="0"/>
                <a:cs typeface="Arial" pitchFamily="34" charset="0"/>
              </a:rPr>
              <a:t> Easy to find different instrument expert</a:t>
            </a:r>
            <a:endParaRPr lang="en-US" sz="4000" dirty="0">
              <a:latin typeface="Baskerville Old Face" pitchFamily="18" charset="0"/>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agar\Downloads\musicano alpha.png"/>
          <p:cNvPicPr>
            <a:picLocks noChangeAspect="1" noChangeArrowheads="1"/>
          </p:cNvPicPr>
          <p:nvPr/>
        </p:nvPicPr>
        <p:blipFill>
          <a:blip r:embed="rId2" cstate="print"/>
          <a:srcRect/>
          <a:stretch>
            <a:fillRect/>
          </a:stretch>
        </p:blipFill>
        <p:spPr bwMode="auto">
          <a:xfrm>
            <a:off x="1314408" y="1600184"/>
            <a:ext cx="6446837" cy="3143272"/>
          </a:xfrm>
          <a:prstGeom prst="rect">
            <a:avLst/>
          </a:prstGeom>
          <a:noFill/>
        </p:spPr>
      </p:pic>
      <p:sp>
        <p:nvSpPr>
          <p:cNvPr id="5" name="Rectangle 4"/>
          <p:cNvSpPr/>
          <p:nvPr/>
        </p:nvSpPr>
        <p:spPr>
          <a:xfrm>
            <a:off x="2743200" y="3733800"/>
            <a:ext cx="4101892" cy="1015663"/>
          </a:xfrm>
          <a:prstGeom prst="rect">
            <a:avLst/>
          </a:prstGeom>
        </p:spPr>
        <p:txBody>
          <a:bodyPr wrap="none">
            <a:spAutoFit/>
          </a:bodyPr>
          <a:lstStyle/>
          <a:p>
            <a:pPr algn="ctr"/>
            <a:r>
              <a:rPr lang="en-US" sz="6000" b="1" spc="50" dirty="0" smtClean="0">
                <a:ln w="12700" cmpd="sng">
                  <a:solidFill>
                    <a:schemeClr val="accent6">
                      <a:satMod val="120000"/>
                      <a:shade val="80000"/>
                    </a:schemeClr>
                  </a:solidFill>
                  <a:prstDash val="solid"/>
                </a:ln>
                <a:solidFill>
                  <a:srgbClr val="C00000"/>
                </a:solidFill>
                <a:effectLst>
                  <a:glow rad="53100">
                    <a:schemeClr val="accent6">
                      <a:satMod val="180000"/>
                      <a:alpha val="30000"/>
                    </a:schemeClr>
                  </a:glow>
                </a:effectLst>
                <a:latin typeface="Arial" pitchFamily="34" charset="0"/>
                <a:cs typeface="Arial" pitchFamily="34" charset="0"/>
              </a:rPr>
              <a:t>Thank You</a:t>
            </a:r>
            <a:endParaRPr lang="en-US" sz="6000" b="1" cap="none" spc="50" dirty="0">
              <a:ln w="12700" cmpd="sng">
                <a:solidFill>
                  <a:schemeClr val="accent6">
                    <a:satMod val="120000"/>
                    <a:shade val="80000"/>
                  </a:schemeClr>
                </a:solidFill>
                <a:prstDash val="solid"/>
              </a:ln>
              <a:solidFill>
                <a:srgbClr val="C00000"/>
              </a:solidFill>
              <a:effectLst>
                <a:glow rad="53100">
                  <a:schemeClr val="accent6">
                    <a:satMod val="180000"/>
                    <a:alpha val="30000"/>
                  </a:schemeClr>
                </a:glow>
              </a:effectLst>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sp>
        <p:nvSpPr>
          <p:cNvPr id="5" name="Rectangle 4"/>
          <p:cNvSpPr/>
          <p:nvPr/>
        </p:nvSpPr>
        <p:spPr>
          <a:xfrm>
            <a:off x="609600" y="304800"/>
            <a:ext cx="7086600" cy="4770537"/>
          </a:xfrm>
          <a:prstGeom prst="rect">
            <a:avLst/>
          </a:prstGeom>
        </p:spPr>
        <p:txBody>
          <a:bodyPr wrap="square">
            <a:spAutoFit/>
          </a:bodyPr>
          <a:lstStyle/>
          <a:p>
            <a:r>
              <a:rPr lang="en-IN"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rPr>
              <a:t>Objective</a:t>
            </a:r>
            <a:endParaRPr lang="en-IN" sz="4000" dirty="0" smtClean="0">
              <a:latin typeface="Arial Black" pitchFamily="34" charset="0"/>
            </a:endParaRPr>
          </a:p>
          <a:p>
            <a:endParaRPr lang="en-US" sz="2000" dirty="0" smtClean="0">
              <a:latin typeface="Arial Black" pitchFamily="34" charset="0"/>
            </a:endParaRPr>
          </a:p>
          <a:p>
            <a:pPr lvl="0">
              <a:buFont typeface="Wingdings" pitchFamily="2" charset="2"/>
              <a:buChar char="§"/>
            </a:pPr>
            <a:r>
              <a:rPr lang="en-IN" sz="4800" dirty="0" smtClean="0">
                <a:latin typeface="Baskerville Old Face" pitchFamily="18" charset="0"/>
              </a:rPr>
              <a:t> Decrease human efforts</a:t>
            </a:r>
            <a:endParaRPr lang="en-US" sz="4800" dirty="0" smtClean="0">
              <a:latin typeface="Baskerville Old Face" pitchFamily="18" charset="0"/>
            </a:endParaRPr>
          </a:p>
          <a:p>
            <a:pPr lvl="0">
              <a:buFont typeface="Wingdings" pitchFamily="2" charset="2"/>
              <a:buChar char="§"/>
            </a:pPr>
            <a:r>
              <a:rPr lang="en-IN" sz="4800" dirty="0" smtClean="0">
                <a:latin typeface="Baskerville Old Face" pitchFamily="18" charset="0"/>
              </a:rPr>
              <a:t> Valuable Tutorials</a:t>
            </a:r>
            <a:endParaRPr lang="en-US" sz="4800" dirty="0" smtClean="0">
              <a:latin typeface="Baskerville Old Face" pitchFamily="18" charset="0"/>
            </a:endParaRPr>
          </a:p>
          <a:p>
            <a:pPr lvl="0">
              <a:buFont typeface="Wingdings" pitchFamily="2" charset="2"/>
              <a:buChar char="§"/>
            </a:pPr>
            <a:r>
              <a:rPr lang="en-IN" sz="4800" dirty="0" smtClean="0">
                <a:latin typeface="Baskerville Old Face" pitchFamily="18" charset="0"/>
              </a:rPr>
              <a:t> Explore skills</a:t>
            </a:r>
            <a:endParaRPr lang="en-US" sz="4800" dirty="0" smtClean="0">
              <a:latin typeface="Baskerville Old Face" pitchFamily="18" charset="0"/>
            </a:endParaRPr>
          </a:p>
          <a:p>
            <a:pPr lvl="0">
              <a:buFont typeface="Wingdings" pitchFamily="2" charset="2"/>
              <a:buChar char="§"/>
            </a:pPr>
            <a:r>
              <a:rPr lang="en-IN" sz="4800" dirty="0" smtClean="0">
                <a:latin typeface="Baskerville Old Face" pitchFamily="18" charset="0"/>
              </a:rPr>
              <a:t> Find talent</a:t>
            </a:r>
            <a:endParaRPr lang="en-US" sz="4800" dirty="0" smtClean="0">
              <a:latin typeface="Baskerville Old Face" pitchFamily="18" charset="0"/>
            </a:endParaRPr>
          </a:p>
          <a:p>
            <a:pPr lvl="0">
              <a:buFont typeface="Wingdings" pitchFamily="2" charset="2"/>
              <a:buChar char="§"/>
            </a:pPr>
            <a:r>
              <a:rPr lang="en-IN" sz="4800" dirty="0" smtClean="0">
                <a:latin typeface="Baskerville Old Face" pitchFamily="18" charset="0"/>
              </a:rPr>
              <a:t> Save time &amp; money</a:t>
            </a:r>
            <a:endParaRPr lang="en-US" sz="4800" dirty="0" smtClean="0">
              <a:latin typeface="Baskerville Old Face"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sp>
        <p:nvSpPr>
          <p:cNvPr id="5" name="Rectangle 4"/>
          <p:cNvSpPr/>
          <p:nvPr/>
        </p:nvSpPr>
        <p:spPr>
          <a:xfrm>
            <a:off x="457201" y="533400"/>
            <a:ext cx="3124200" cy="769441"/>
          </a:xfrm>
          <a:prstGeom prst="rect">
            <a:avLst/>
          </a:prstGeom>
        </p:spPr>
        <p:txBody>
          <a:bodyPr wrap="square">
            <a:spAutoFit/>
          </a:bodyPr>
          <a:lstStyle/>
          <a:p>
            <a:r>
              <a:rPr lang="en-IN"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rPr>
              <a:t>Purpose</a:t>
            </a:r>
            <a:endPar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endParaRPr>
          </a:p>
        </p:txBody>
      </p:sp>
      <p:sp>
        <p:nvSpPr>
          <p:cNvPr id="6" name="Rectangle 5"/>
          <p:cNvSpPr/>
          <p:nvPr/>
        </p:nvSpPr>
        <p:spPr>
          <a:xfrm>
            <a:off x="304800" y="1295400"/>
            <a:ext cx="8458200" cy="4524315"/>
          </a:xfrm>
          <a:prstGeom prst="rect">
            <a:avLst/>
          </a:prstGeom>
        </p:spPr>
        <p:txBody>
          <a:bodyPr wrap="square">
            <a:spAutoFit/>
          </a:bodyPr>
          <a:lstStyle/>
          <a:p>
            <a:pPr algn="just"/>
            <a:endParaRPr lang="en-US" sz="3200" dirty="0" smtClean="0">
              <a:latin typeface="Baskerville Old Face" pitchFamily="18" charset="0"/>
              <a:cs typeface="Arial" pitchFamily="34" charset="0"/>
            </a:endParaRPr>
          </a:p>
          <a:p>
            <a:pPr algn="just"/>
            <a:r>
              <a:rPr lang="en-US" sz="3200" dirty="0" smtClean="0">
                <a:latin typeface="Baskerville Old Face" pitchFamily="18" charset="0"/>
                <a:cs typeface="Arial" pitchFamily="34" charset="0"/>
              </a:rPr>
              <a:t>The purpose of this site is to stop people for notes struggling and start people learning journey in an efficient manner. </a:t>
            </a:r>
            <a:endParaRPr lang="hi-IN" sz="3200" dirty="0" smtClean="0">
              <a:latin typeface="Baskerville Old Face" pitchFamily="18" charset="0"/>
              <a:cs typeface="Arial" pitchFamily="34" charset="0"/>
            </a:endParaRPr>
          </a:p>
          <a:p>
            <a:pPr algn="just"/>
            <a:endParaRPr lang="hi-IN" sz="3200" dirty="0" smtClean="0">
              <a:latin typeface="Baskerville Old Face" pitchFamily="18" charset="0"/>
              <a:cs typeface="Arial" pitchFamily="34" charset="0"/>
            </a:endParaRPr>
          </a:p>
          <a:p>
            <a:pPr algn="just"/>
            <a:r>
              <a:rPr lang="en-US" sz="3200" dirty="0" smtClean="0">
                <a:latin typeface="Baskerville Old Face" pitchFamily="18" charset="0"/>
                <a:cs typeface="Arial" pitchFamily="34" charset="0"/>
              </a:rPr>
              <a:t>Musicano help in finding the hidden talent of the student and give a path to them to show their talent on an higher level where the value of that talent be examined by the famous music artist.</a:t>
            </a:r>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sp>
        <p:nvSpPr>
          <p:cNvPr id="6" name="Rectangle 5"/>
          <p:cNvSpPr/>
          <p:nvPr/>
        </p:nvSpPr>
        <p:spPr>
          <a:xfrm>
            <a:off x="381000" y="533400"/>
            <a:ext cx="6477000" cy="4278094"/>
          </a:xfrm>
          <a:prstGeom prst="rect">
            <a:avLst/>
          </a:prstGeom>
        </p:spPr>
        <p:txBody>
          <a:bodyPr wrap="square">
            <a:spAutoFit/>
          </a:bodyPr>
          <a:lstStyle/>
          <a:p>
            <a:r>
              <a:rPr lang="en-IN"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rPr>
              <a:t>Tools &amp; technology</a:t>
            </a:r>
          </a:p>
          <a:p>
            <a:endParaRPr lang="en-US" sz="2800" dirty="0" smtClean="0">
              <a:latin typeface="Arial Black" pitchFamily="34" charset="0"/>
            </a:endParaRPr>
          </a:p>
          <a:p>
            <a:pPr lvl="0">
              <a:buFont typeface="Wingdings" pitchFamily="2" charset="2"/>
              <a:buChar char="§"/>
            </a:pPr>
            <a:r>
              <a:rPr lang="en-IN" sz="4000" dirty="0" smtClean="0">
                <a:latin typeface="Baskerville Old Face" pitchFamily="18" charset="0"/>
              </a:rPr>
              <a:t> XAMPP 7.3.1</a:t>
            </a:r>
            <a:endParaRPr lang="en-US" sz="4000" dirty="0" smtClean="0">
              <a:latin typeface="Baskerville Old Face" pitchFamily="18" charset="0"/>
            </a:endParaRPr>
          </a:p>
          <a:p>
            <a:pPr lvl="0">
              <a:buFont typeface="Wingdings" pitchFamily="2" charset="2"/>
              <a:buChar char="§"/>
            </a:pPr>
            <a:r>
              <a:rPr lang="en-IN" sz="4000" dirty="0" smtClean="0">
                <a:latin typeface="Baskerville Old Face" pitchFamily="18" charset="0"/>
              </a:rPr>
              <a:t> Notepad++</a:t>
            </a:r>
            <a:endParaRPr lang="en-US" sz="4000" dirty="0" smtClean="0">
              <a:latin typeface="Baskerville Old Face" pitchFamily="18" charset="0"/>
            </a:endParaRPr>
          </a:p>
          <a:p>
            <a:pPr lvl="0">
              <a:buFont typeface="Wingdings" pitchFamily="2" charset="2"/>
              <a:buChar char="§"/>
            </a:pPr>
            <a:r>
              <a:rPr lang="en-IN" sz="4000" dirty="0" smtClean="0">
                <a:latin typeface="Baskerville Old Face" pitchFamily="18" charset="0"/>
              </a:rPr>
              <a:t> Html 5 &amp; CSS</a:t>
            </a:r>
            <a:endParaRPr lang="en-US" sz="4000" dirty="0" smtClean="0">
              <a:latin typeface="Baskerville Old Face" pitchFamily="18" charset="0"/>
            </a:endParaRPr>
          </a:p>
          <a:p>
            <a:pPr lvl="0">
              <a:buFont typeface="Wingdings" pitchFamily="2" charset="2"/>
              <a:buChar char="§"/>
            </a:pPr>
            <a:r>
              <a:rPr lang="en-IN" sz="4000" dirty="0" smtClean="0">
                <a:latin typeface="Baskerville Old Face" pitchFamily="18" charset="0"/>
              </a:rPr>
              <a:t> MySQL 2012</a:t>
            </a:r>
          </a:p>
          <a:p>
            <a:pPr lvl="0">
              <a:buFont typeface="Wingdings" pitchFamily="2" charset="2"/>
              <a:buChar char="§"/>
            </a:pPr>
            <a:r>
              <a:rPr lang="en-IN" sz="4000" dirty="0" smtClean="0">
                <a:latin typeface="Baskerville Old Face" pitchFamily="18" charset="0"/>
              </a:rPr>
              <a:t> Java Script</a:t>
            </a:r>
            <a:endParaRPr lang="en-US" sz="4000" dirty="0">
              <a:latin typeface="Baskerville Old Face"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sp>
        <p:nvSpPr>
          <p:cNvPr id="5" name="Rectangle 4"/>
          <p:cNvSpPr/>
          <p:nvPr/>
        </p:nvSpPr>
        <p:spPr>
          <a:xfrm>
            <a:off x="304800" y="457200"/>
            <a:ext cx="8610600" cy="6247864"/>
          </a:xfrm>
          <a:prstGeom prst="rect">
            <a:avLst/>
          </a:prstGeom>
        </p:spPr>
        <p:txBody>
          <a:bodyPr wrap="square">
            <a:spAutoFit/>
          </a:bodyPr>
          <a:lstStyle/>
          <a:p>
            <a:r>
              <a:rPr lang="en-IN"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rPr>
              <a:t>Problem statements</a:t>
            </a:r>
          </a:p>
          <a:p>
            <a:endParaRPr lang="en-US" sz="2000" dirty="0" smtClean="0">
              <a:latin typeface="Arial Black" pitchFamily="34" charset="0"/>
            </a:endParaRPr>
          </a:p>
          <a:p>
            <a:r>
              <a:rPr lang="en-IN" sz="3200" dirty="0" smtClean="0">
                <a:latin typeface="Baskerville Old Face" pitchFamily="18" charset="0"/>
                <a:cs typeface="Arial" pitchFamily="34" charset="0"/>
              </a:rPr>
              <a:t>The main problem in everyone’s life is of learning. A person or student can’t get proper notes of ever subject or every course. But here the purpose of this site is to provide –</a:t>
            </a:r>
          </a:p>
          <a:p>
            <a:endParaRPr lang="en-US" sz="2000" dirty="0" smtClean="0">
              <a:latin typeface="Baskerville Old Face" pitchFamily="18" charset="0"/>
              <a:cs typeface="Arial" pitchFamily="34" charset="0"/>
            </a:endParaRPr>
          </a:p>
          <a:p>
            <a:pPr lvl="0">
              <a:buFont typeface="Wingdings" pitchFamily="2" charset="2"/>
              <a:buChar char="§"/>
            </a:pPr>
            <a:r>
              <a:rPr lang="en-IN" sz="3200" dirty="0" smtClean="0">
                <a:latin typeface="Baskerville Old Face" pitchFamily="18" charset="0"/>
                <a:cs typeface="Arial" pitchFamily="34" charset="0"/>
              </a:rPr>
              <a:t>Proper notes</a:t>
            </a:r>
            <a:endParaRPr lang="en-US" sz="3200" dirty="0" smtClean="0">
              <a:latin typeface="Baskerville Old Face" pitchFamily="18" charset="0"/>
              <a:cs typeface="Arial" pitchFamily="34" charset="0"/>
            </a:endParaRPr>
          </a:p>
          <a:p>
            <a:pPr lvl="0">
              <a:buFont typeface="Wingdings" pitchFamily="2" charset="2"/>
              <a:buChar char="§"/>
            </a:pPr>
            <a:r>
              <a:rPr lang="en-IN" sz="3200" dirty="0" smtClean="0">
                <a:latin typeface="Baskerville Old Face" pitchFamily="18" charset="0"/>
                <a:cs typeface="Arial" pitchFamily="34" charset="0"/>
              </a:rPr>
              <a:t>Knowledge</a:t>
            </a:r>
            <a:endParaRPr lang="en-US" sz="3200" dirty="0" smtClean="0">
              <a:latin typeface="Baskerville Old Face" pitchFamily="18" charset="0"/>
              <a:cs typeface="Arial" pitchFamily="34" charset="0"/>
            </a:endParaRPr>
          </a:p>
          <a:p>
            <a:pPr lvl="0">
              <a:buFont typeface="Wingdings" pitchFamily="2" charset="2"/>
              <a:buChar char="§"/>
            </a:pPr>
            <a:r>
              <a:rPr lang="en-IN" sz="3200" dirty="0" smtClean="0">
                <a:latin typeface="Baskerville Old Face" pitchFamily="18" charset="0"/>
                <a:cs typeface="Arial" pitchFamily="34" charset="0"/>
              </a:rPr>
              <a:t>Experience</a:t>
            </a:r>
            <a:endParaRPr lang="en-US" sz="3200" dirty="0" smtClean="0">
              <a:latin typeface="Baskerville Old Face" pitchFamily="18" charset="0"/>
              <a:cs typeface="Arial" pitchFamily="34" charset="0"/>
            </a:endParaRPr>
          </a:p>
          <a:p>
            <a:pPr lvl="0">
              <a:buFont typeface="Wingdings" pitchFamily="2" charset="2"/>
              <a:buChar char="§"/>
            </a:pPr>
            <a:r>
              <a:rPr lang="en-IN" sz="3200" dirty="0" smtClean="0">
                <a:latin typeface="Baskerville Old Face" pitchFamily="18" charset="0"/>
                <a:cs typeface="Arial" pitchFamily="34" charset="0"/>
              </a:rPr>
              <a:t>Explore skills </a:t>
            </a:r>
            <a:endParaRPr lang="en-US" sz="3200" dirty="0" smtClean="0">
              <a:latin typeface="Baskerville Old Face" pitchFamily="18" charset="0"/>
              <a:cs typeface="Arial" pitchFamily="34" charset="0"/>
            </a:endParaRPr>
          </a:p>
          <a:p>
            <a:pPr lvl="0"/>
            <a:endParaRPr lang="hi-IN" sz="3200" dirty="0" smtClean="0">
              <a:latin typeface="Baskerville Old Face" pitchFamily="18" charset="0"/>
              <a:cs typeface="Arial" pitchFamily="34" charset="0"/>
            </a:endParaRPr>
          </a:p>
          <a:p>
            <a:pPr lvl="0"/>
            <a:r>
              <a:rPr lang="en-IN" sz="3200" dirty="0" smtClean="0">
                <a:latin typeface="Baskerville Old Face" pitchFamily="18" charset="0"/>
                <a:cs typeface="Arial" pitchFamily="34" charset="0"/>
              </a:rPr>
              <a:t>related to music</a:t>
            </a:r>
            <a:r>
              <a:rPr lang="en-US" sz="3200" dirty="0" smtClean="0">
                <a:latin typeface="Baskerville Old Face" pitchFamily="18" charset="0"/>
                <a:cs typeface="Arial" pitchFamily="34" charset="0"/>
              </a:rPr>
              <a:t>al</a:t>
            </a:r>
            <a:r>
              <a:rPr lang="en-IN" sz="3200" dirty="0" smtClean="0">
                <a:latin typeface="Baskerville Old Face" pitchFamily="18" charset="0"/>
                <a:cs typeface="Arial" pitchFamily="34" charset="0"/>
              </a:rPr>
              <a:t> instruments.</a:t>
            </a:r>
            <a:endParaRPr lang="en-US" sz="3200" dirty="0">
              <a:latin typeface="Baskerville Old Face" pitchFamily="18"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sp>
        <p:nvSpPr>
          <p:cNvPr id="5" name="Rectangle 4"/>
          <p:cNvSpPr/>
          <p:nvPr/>
        </p:nvSpPr>
        <p:spPr>
          <a:xfrm>
            <a:off x="1905000" y="0"/>
            <a:ext cx="5095133" cy="830997"/>
          </a:xfrm>
          <a:prstGeom prst="rect">
            <a:avLst/>
          </a:prstGeom>
        </p:spPr>
        <p:txBody>
          <a:bodyPr wrap="square">
            <a:spAutoFit/>
          </a:bodyPr>
          <a:lstStyle/>
          <a:p>
            <a:pPr algn="ctr"/>
            <a:r>
              <a:rPr lang="en-IN" sz="4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ER diagram</a:t>
            </a:r>
            <a:endParaRPr lang="en-US" sz="4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4" name="Picture 2" descr="C:\Users\devid\Downloads\ERDFF.jpg"/>
          <p:cNvPicPr>
            <a:picLocks noChangeAspect="1" noChangeArrowheads="1"/>
          </p:cNvPicPr>
          <p:nvPr/>
        </p:nvPicPr>
        <p:blipFill>
          <a:blip r:embed="rId2"/>
          <a:srcRect/>
          <a:stretch>
            <a:fillRect/>
          </a:stretch>
        </p:blipFill>
        <p:spPr bwMode="auto">
          <a:xfrm>
            <a:off x="304800" y="838200"/>
            <a:ext cx="8382000" cy="60198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i-IN" dirty="0" smtClean="0"/>
              <a:t> </a:t>
            </a:r>
            <a:endParaRPr lang="en-US" dirty="0"/>
          </a:p>
        </p:txBody>
      </p:sp>
      <p:sp>
        <p:nvSpPr>
          <p:cNvPr id="3" name="Subtitle 2"/>
          <p:cNvSpPr>
            <a:spLocks noGrp="1"/>
          </p:cNvSpPr>
          <p:nvPr>
            <p:ph type="subTitle" idx="1"/>
          </p:nvPr>
        </p:nvSpPr>
        <p:spPr/>
        <p:txBody>
          <a:bodyPr/>
          <a:lstStyle/>
          <a:p>
            <a:r>
              <a:rPr lang="hi-IN" dirty="0" smtClean="0"/>
              <a:t> </a:t>
            </a:r>
            <a:endParaRPr lang="en-US" dirty="0"/>
          </a:p>
        </p:txBody>
      </p:sp>
      <p:sp>
        <p:nvSpPr>
          <p:cNvPr id="7" name="Rectangle 6"/>
          <p:cNvSpPr/>
          <p:nvPr/>
        </p:nvSpPr>
        <p:spPr>
          <a:xfrm>
            <a:off x="4648200" y="304800"/>
            <a:ext cx="3886200" cy="646331"/>
          </a:xfrm>
          <a:prstGeom prst="rect">
            <a:avLst/>
          </a:prstGeom>
        </p:spPr>
        <p:txBody>
          <a:bodyPr wrap="square">
            <a:spAutoFit/>
          </a:bodyPr>
          <a:lstStyle/>
          <a:p>
            <a:pPr algn="ctr"/>
            <a:r>
              <a:rPr lang="en-US" sz="3600" dirty="0" smtClean="0">
                <a:solidFill>
                  <a:schemeClr val="bg1"/>
                </a:solidFill>
                <a:latin typeface="Old English Text MT" panose="03040902040508030806" pitchFamily="66" charset="0"/>
              </a:rPr>
              <a:t>MUSICANO</a:t>
            </a:r>
            <a:endParaRPr lang="en-US" sz="3600" dirty="0">
              <a:solidFill>
                <a:schemeClr val="bg1"/>
              </a:solidFill>
              <a:latin typeface="Old English Text MT" panose="03040902040508030806" pitchFamily="66" charset="0"/>
            </a:endParaRPr>
          </a:p>
        </p:txBody>
      </p:sp>
      <p:sp>
        <p:nvSpPr>
          <p:cNvPr id="5" name="Rectangle 4"/>
          <p:cNvSpPr/>
          <p:nvPr/>
        </p:nvSpPr>
        <p:spPr>
          <a:xfrm>
            <a:off x="2362200" y="0"/>
            <a:ext cx="4551210" cy="769441"/>
          </a:xfrm>
          <a:prstGeom prst="rect">
            <a:avLst/>
          </a:prstGeom>
        </p:spPr>
        <p:txBody>
          <a:bodyPr wrap="square">
            <a:spAutoFit/>
          </a:bodyPr>
          <a:lstStyle/>
          <a:p>
            <a:pPr algn="ctr"/>
            <a:r>
              <a:rPr lang="en-IN"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Data flow diagram</a:t>
            </a:r>
            <a:endParaRPr lang="en-US"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8" name="Rectangle 7"/>
          <p:cNvSpPr/>
          <p:nvPr/>
        </p:nvSpPr>
        <p:spPr>
          <a:xfrm>
            <a:off x="2819400" y="1143000"/>
            <a:ext cx="3733800" cy="830997"/>
          </a:xfrm>
          <a:prstGeom prst="rect">
            <a:avLst/>
          </a:prstGeom>
        </p:spPr>
        <p:txBody>
          <a:bodyPr wrap="square">
            <a:spAutoFit/>
          </a:bodyPr>
          <a:lstStyle/>
          <a:p>
            <a:pPr algn="ctr"/>
            <a:r>
              <a:rPr lang="en-US" sz="48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Level 0</a:t>
            </a:r>
            <a:endPar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2050" name="Picture 2" descr="C:\Users\devid\Desktop\finaldfd(Level-0).jpg"/>
          <p:cNvPicPr>
            <a:picLocks noChangeAspect="1" noChangeArrowheads="1"/>
          </p:cNvPicPr>
          <p:nvPr/>
        </p:nvPicPr>
        <p:blipFill>
          <a:blip r:embed="rId2"/>
          <a:srcRect/>
          <a:stretch>
            <a:fillRect/>
          </a:stretch>
        </p:blipFill>
        <p:spPr bwMode="auto">
          <a:xfrm>
            <a:off x="609600" y="3043238"/>
            <a:ext cx="8077200" cy="2062162"/>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352</Words>
  <Application>Microsoft Office PowerPoint</Application>
  <PresentationFormat>On-screen Show (4:3)</PresentationFormat>
  <Paragraphs>98</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 </vt:lpstr>
      <vt:lpstr>Slide 2</vt:lpstr>
      <vt:lpstr> </vt:lpstr>
      <vt:lpstr> </vt:lpstr>
      <vt:lpstr> </vt:lpstr>
      <vt:lpstr> </vt:lpstr>
      <vt:lpstr> </vt:lpstr>
      <vt:lpstr> </vt:lpstr>
      <vt:lpstr> </vt:lpstr>
      <vt:lpstr> </vt:lpstr>
      <vt:lpstr> </vt:lpstr>
      <vt:lpstr> </vt:lpstr>
      <vt:lpstr> </vt:lpstr>
      <vt:lpstr> </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devid</dc:creator>
  <cp:lastModifiedBy>devid</cp:lastModifiedBy>
  <cp:revision>15</cp:revision>
  <dcterms:created xsi:type="dcterms:W3CDTF">2019-03-09T04:36:11Z</dcterms:created>
  <dcterms:modified xsi:type="dcterms:W3CDTF">2019-04-29T15:00:21Z</dcterms:modified>
</cp:coreProperties>
</file>